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76D6-F2E4-48A9-8736-EBACEFD0D4CA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A83C-E6FB-4FAF-8D2F-47E343762E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794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76D6-F2E4-48A9-8736-EBACEFD0D4CA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A83C-E6FB-4FAF-8D2F-47E343762E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5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76D6-F2E4-48A9-8736-EBACEFD0D4CA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A83C-E6FB-4FAF-8D2F-47E343762E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358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76D6-F2E4-48A9-8736-EBACEFD0D4CA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A83C-E6FB-4FAF-8D2F-47E343762E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129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76D6-F2E4-48A9-8736-EBACEFD0D4CA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A83C-E6FB-4FAF-8D2F-47E343762E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377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76D6-F2E4-48A9-8736-EBACEFD0D4CA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A83C-E6FB-4FAF-8D2F-47E343762E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813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76D6-F2E4-48A9-8736-EBACEFD0D4CA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A83C-E6FB-4FAF-8D2F-47E343762E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21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76D6-F2E4-48A9-8736-EBACEFD0D4CA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A83C-E6FB-4FAF-8D2F-47E343762E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106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76D6-F2E4-48A9-8736-EBACEFD0D4CA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A83C-E6FB-4FAF-8D2F-47E343762E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266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76D6-F2E4-48A9-8736-EBACEFD0D4CA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A83C-E6FB-4FAF-8D2F-47E343762E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23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76D6-F2E4-48A9-8736-EBACEFD0D4CA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A83C-E6FB-4FAF-8D2F-47E343762E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113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476D6-F2E4-48A9-8736-EBACEFD0D4CA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A83C-E6FB-4FAF-8D2F-47E343762E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078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9200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필요한 물품사진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1" y="1268760"/>
            <a:ext cx="21621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21621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545" y="421198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20955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1275"/>
            <a:ext cx="2843123" cy="189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82514" y="1181943"/>
            <a:ext cx="6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2</a:t>
            </a:r>
            <a:r>
              <a:rPr lang="ko-KR" altLang="en-US" dirty="0" smtClean="0"/>
              <a:t>개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08304" y="1268760"/>
            <a:ext cx="130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개 이상</a:t>
            </a:r>
            <a:endParaRPr lang="ko-KR" alt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47006"/>
            <a:ext cx="19431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39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63020"/>
            <a:ext cx="2142214" cy="193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647"/>
            <a:ext cx="26955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33056"/>
            <a:ext cx="37433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989089"/>
            <a:ext cx="6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2</a:t>
            </a:r>
            <a:r>
              <a:rPr lang="ko-KR" altLang="en-US" dirty="0" smtClean="0"/>
              <a:t>개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963020"/>
            <a:ext cx="68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개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5019665"/>
            <a:ext cx="330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앵커 박기 위한 </a:t>
            </a:r>
            <a:r>
              <a:rPr lang="ko-KR" altLang="en-US" dirty="0" err="1" smtClean="0"/>
              <a:t>함마</a:t>
            </a:r>
            <a:r>
              <a:rPr lang="ko-KR" altLang="en-US" dirty="0" smtClean="0"/>
              <a:t> 드릴</a:t>
            </a:r>
            <a:endParaRPr lang="ko-KR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21" y="4151594"/>
            <a:ext cx="21621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39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92006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운반내용</a:t>
            </a:r>
            <a:endParaRPr lang="en-US" altLang="ko-KR" dirty="0" smtClean="0"/>
          </a:p>
          <a:p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아래와 같은 박스가 해외에서 </a:t>
            </a:r>
            <a:r>
              <a:rPr lang="ko-KR" altLang="en-US" dirty="0" err="1" smtClean="0"/>
              <a:t>다대동으로</a:t>
            </a:r>
            <a:r>
              <a:rPr lang="ko-KR" altLang="en-US" dirty="0" smtClean="0"/>
              <a:t> 입고가 됩니다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트럭으로 물품이 도착하면 지게차로 또는 핸드자키로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운반합니다</a:t>
            </a:r>
            <a:r>
              <a:rPr lang="en-US" altLang="ko-KR" dirty="0" smtClean="0"/>
              <a:t>. (</a:t>
            </a:r>
            <a:r>
              <a:rPr lang="ko-KR" altLang="en-US" dirty="0" err="1" smtClean="0"/>
              <a:t>몇가지</a:t>
            </a:r>
            <a:r>
              <a:rPr lang="ko-KR" altLang="en-US" dirty="0" smtClean="0"/>
              <a:t> 박스는 세워서 운반해야 될 것 같습니다</a:t>
            </a:r>
            <a:r>
              <a:rPr lang="en-US" altLang="ko-KR" dirty="0" smtClean="0"/>
              <a:t>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2740203" cy="20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21" y="2203423"/>
            <a:ext cx="2559744" cy="341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2962"/>
            <a:ext cx="2557834" cy="35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2" y="2060848"/>
            <a:ext cx="2693591" cy="20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39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76672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ko-KR" altLang="en-US" dirty="0" err="1" smtClean="0"/>
              <a:t>아시바와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함마드릴은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층에 설치하여 천장에 구멍을 뚫습니다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(</a:t>
            </a:r>
            <a:r>
              <a:rPr lang="ko-KR" altLang="en-US" dirty="0" err="1" smtClean="0"/>
              <a:t>구멍뚫는</a:t>
            </a:r>
            <a:r>
              <a:rPr lang="ko-KR" altLang="en-US" dirty="0" smtClean="0"/>
              <a:t> 작업은 외국에서 온 설치 기사가 하기로 했습니다</a:t>
            </a:r>
            <a:r>
              <a:rPr lang="en-US" altLang="ko-KR" dirty="0" smtClean="0"/>
              <a:t>.)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36437" y="141112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이 내용 참고 하셔서 견적서 </a:t>
            </a:r>
            <a:r>
              <a:rPr lang="ko-KR" altLang="en-US" dirty="0" err="1" smtClean="0"/>
              <a:t>요청드립니다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170" y="3212976"/>
            <a:ext cx="5641700" cy="3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6996" y="21328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들어가는 입구 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가로 </a:t>
            </a:r>
            <a:r>
              <a:rPr lang="en-US" altLang="ko-KR" dirty="0" smtClean="0"/>
              <a:t>1800 </a:t>
            </a:r>
            <a:r>
              <a:rPr lang="ko-KR" altLang="en-US" dirty="0" smtClean="0"/>
              <a:t>세로 </a:t>
            </a:r>
            <a:r>
              <a:rPr lang="en-US" altLang="ko-KR" dirty="0" smtClean="0"/>
              <a:t>2270 </a:t>
            </a:r>
            <a:r>
              <a:rPr lang="ko-KR" altLang="en-US" dirty="0" smtClean="0"/>
              <a:t>입니다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68390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80</Words>
  <Application>Microsoft Office PowerPoint</Application>
  <PresentationFormat>화면 슬라이드 쇼(4:3)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User</dc:creator>
  <cp:lastModifiedBy>Windows User</cp:lastModifiedBy>
  <cp:revision>3</cp:revision>
  <dcterms:created xsi:type="dcterms:W3CDTF">2022-04-26T04:21:57Z</dcterms:created>
  <dcterms:modified xsi:type="dcterms:W3CDTF">2022-04-26T04:43:09Z</dcterms:modified>
</cp:coreProperties>
</file>